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Lexen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exend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Lexe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542ca1ea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542ca1ea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e542ca1eaa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e542ca1eaa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542ca1ea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e542ca1ea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e542ca1ea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e542ca1ea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542ca1eaa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e542ca1eaa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542ca1ea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e542ca1ea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52288" y="657663"/>
            <a:ext cx="6506100" cy="17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Book Drive</a:t>
            </a:r>
            <a:endParaRPr sz="90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613" y="802125"/>
            <a:ext cx="1466675" cy="14666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585600" y="2730225"/>
            <a:ext cx="7972800" cy="17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56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NAME OF CHRISTIAN SCHOOL</a:t>
            </a:r>
            <a:endParaRPr i="1" sz="56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273050" y="1026550"/>
            <a:ext cx="7858800" cy="19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C74BB"/>
                </a:solidFill>
              </a:rPr>
              <a:t>You can help support</a:t>
            </a:r>
            <a:r>
              <a:rPr i="1" lang="en" sz="6000">
                <a:solidFill>
                  <a:srgbClr val="0C74BB"/>
                </a:solidFill>
              </a:rPr>
              <a:t> </a:t>
            </a:r>
            <a:endParaRPr i="1" sz="6000">
              <a:solidFill>
                <a:srgbClr val="0C74B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6000">
                <a:solidFill>
                  <a:srgbClr val="0C74BB"/>
                </a:solidFill>
              </a:rPr>
              <a:t>SCHOOL NAME</a:t>
            </a:r>
            <a:endParaRPr sz="6000">
              <a:solidFill>
                <a:srgbClr val="0C74BB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200" y="-37137"/>
            <a:ext cx="9224400" cy="521777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1616150" y="650100"/>
            <a:ext cx="7135200" cy="38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6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School vision, mission, and/or pertinent operational details</a:t>
            </a:r>
            <a:endParaRPr i="1" sz="36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273050" y="1026550"/>
            <a:ext cx="7858800" cy="19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C74BB"/>
                </a:solidFill>
              </a:rPr>
              <a:t>You can help support</a:t>
            </a:r>
            <a:r>
              <a:rPr i="1" lang="en" sz="6000">
                <a:solidFill>
                  <a:srgbClr val="0C74BB"/>
                </a:solidFill>
              </a:rPr>
              <a:t> </a:t>
            </a:r>
            <a:endParaRPr i="1" sz="6000">
              <a:solidFill>
                <a:srgbClr val="0C74B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6000">
                <a:solidFill>
                  <a:srgbClr val="0C74BB"/>
                </a:solidFill>
              </a:rPr>
              <a:t>SCHOOL NAME</a:t>
            </a:r>
            <a:endParaRPr sz="6000">
              <a:solidFill>
                <a:srgbClr val="0C74BB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200" y="-37137"/>
            <a:ext cx="9224400" cy="52177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1616150" y="650100"/>
            <a:ext cx="7135200" cy="38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But he answered and said, It is written, Man shall not live by bread alone, but by every word that proceedeth out of the mouth of God.</a:t>
            </a:r>
            <a:endParaRPr sz="36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-Matthew 4:4</a:t>
            </a:r>
            <a:endParaRPr sz="36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273050" y="1026550"/>
            <a:ext cx="7858800" cy="19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C74BB"/>
                </a:solidFill>
              </a:rPr>
              <a:t>You can help support</a:t>
            </a:r>
            <a:r>
              <a:rPr i="1" lang="en" sz="6000">
                <a:solidFill>
                  <a:srgbClr val="0C74BB"/>
                </a:solidFill>
              </a:rPr>
              <a:t> </a:t>
            </a:r>
            <a:endParaRPr i="1" sz="6000">
              <a:solidFill>
                <a:srgbClr val="0C74B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6000">
                <a:solidFill>
                  <a:srgbClr val="0C74BB"/>
                </a:solidFill>
              </a:rPr>
              <a:t>SCHOOL NAME</a:t>
            </a:r>
            <a:endParaRPr sz="6000">
              <a:solidFill>
                <a:srgbClr val="0C74BB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200" y="-37137"/>
            <a:ext cx="9224400" cy="52177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1403600" y="650100"/>
            <a:ext cx="7347600" cy="38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A </a:t>
            </a:r>
            <a:r>
              <a:rPr b="1" lang="en" sz="34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biblical worldview</a:t>
            </a:r>
            <a:r>
              <a:rPr lang="en" sz="34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 is presented in all subject areas, for all ages, throughout the Portals curriculum. No matter what discipline, all Truth, wisdom, and understanding starts with scripture.</a:t>
            </a:r>
            <a:endParaRPr sz="38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273050" y="1026550"/>
            <a:ext cx="7858800" cy="19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C74BB"/>
                </a:solidFill>
              </a:rPr>
              <a:t>You can help support</a:t>
            </a:r>
            <a:r>
              <a:rPr i="1" lang="en" sz="6000">
                <a:solidFill>
                  <a:srgbClr val="0C74BB"/>
                </a:solidFill>
              </a:rPr>
              <a:t> </a:t>
            </a:r>
            <a:endParaRPr i="1" sz="6000">
              <a:solidFill>
                <a:srgbClr val="0C74B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6000">
                <a:solidFill>
                  <a:srgbClr val="0C74BB"/>
                </a:solidFill>
              </a:rPr>
              <a:t>SCHOOL NAME</a:t>
            </a:r>
            <a:endParaRPr sz="6000">
              <a:solidFill>
                <a:srgbClr val="0C74BB"/>
              </a:solidFill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200" y="-37137"/>
            <a:ext cx="9224400" cy="521777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1616150" y="650100"/>
            <a:ext cx="7135200" cy="38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Your gently used books are a blessing to the next generation of readers looking to learn more about God through His Word, and through other great literature. </a:t>
            </a:r>
            <a:endParaRPr sz="36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273050" y="1026550"/>
            <a:ext cx="7858800" cy="19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C74BB"/>
                </a:solidFill>
              </a:rPr>
              <a:t>You can help support</a:t>
            </a:r>
            <a:r>
              <a:rPr i="1" lang="en" sz="6000">
                <a:solidFill>
                  <a:srgbClr val="0C74BB"/>
                </a:solidFill>
              </a:rPr>
              <a:t> </a:t>
            </a:r>
            <a:endParaRPr i="1" sz="6000">
              <a:solidFill>
                <a:srgbClr val="0C74B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6000">
                <a:solidFill>
                  <a:srgbClr val="0C74BB"/>
                </a:solidFill>
              </a:rPr>
              <a:t>SCHOOL NAME</a:t>
            </a:r>
            <a:endParaRPr sz="6000">
              <a:solidFill>
                <a:srgbClr val="0C74BB"/>
              </a:solidFill>
            </a:endParaRPr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200" y="-37137"/>
            <a:ext cx="9224400" cy="521777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1976325" y="474400"/>
            <a:ext cx="6732000" cy="17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Dates:</a:t>
            </a:r>
            <a:endParaRPr sz="42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Drop off location:</a:t>
            </a:r>
            <a:endParaRPr sz="42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1976325" y="3234425"/>
            <a:ext cx="71676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If you have any questions, please contact </a:t>
            </a:r>
            <a:r>
              <a:rPr i="1" lang="en" sz="3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NAME</a:t>
            </a:r>
            <a:r>
              <a:rPr lang="en" sz="3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 at </a:t>
            </a:r>
            <a:r>
              <a:rPr i="1" lang="en" sz="3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PHONE NUMBER.</a:t>
            </a:r>
            <a:endParaRPr i="1" sz="32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/>
        </p:nvSpPr>
        <p:spPr>
          <a:xfrm>
            <a:off x="273050" y="1026550"/>
            <a:ext cx="7858800" cy="19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C74BB"/>
                </a:solidFill>
              </a:rPr>
              <a:t>You can help support</a:t>
            </a:r>
            <a:r>
              <a:rPr i="1" lang="en" sz="6000">
                <a:solidFill>
                  <a:srgbClr val="0C74BB"/>
                </a:solidFill>
              </a:rPr>
              <a:t> </a:t>
            </a:r>
            <a:endParaRPr i="1" sz="6000">
              <a:solidFill>
                <a:srgbClr val="0C74B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6000">
                <a:solidFill>
                  <a:srgbClr val="0C74BB"/>
                </a:solidFill>
              </a:rPr>
              <a:t>SCHOOL NAME</a:t>
            </a:r>
            <a:endParaRPr sz="6000">
              <a:solidFill>
                <a:srgbClr val="0C74BB"/>
              </a:solidFill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200" y="-37137"/>
            <a:ext cx="9224400" cy="521777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/>
        </p:nvSpPr>
        <p:spPr>
          <a:xfrm>
            <a:off x="5441650" y="911275"/>
            <a:ext cx="3501000" cy="9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Book Lists</a:t>
            </a:r>
            <a:endParaRPr sz="52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441650" y="1826275"/>
            <a:ext cx="3501000" cy="21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*Print copies are available at </a:t>
            </a:r>
            <a:r>
              <a:rPr i="1" lang="en" sz="3200">
                <a:solidFill>
                  <a:srgbClr val="0C74BB"/>
                </a:solidFill>
                <a:latin typeface="Lexend"/>
                <a:ea typeface="Lexend"/>
                <a:cs typeface="Lexend"/>
                <a:sym typeface="Lexend"/>
              </a:rPr>
              <a:t>LOCATION</a:t>
            </a:r>
            <a:endParaRPr i="1" sz="3200">
              <a:solidFill>
                <a:srgbClr val="0C74BB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 rotWithShape="1">
          <a:blip r:embed="rId4">
            <a:alphaModFix/>
          </a:blip>
          <a:srcRect b="0" l="19960" r="18940" t="0"/>
          <a:stretch/>
        </p:blipFill>
        <p:spPr>
          <a:xfrm>
            <a:off x="1757400" y="922050"/>
            <a:ext cx="3583598" cy="329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